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9"/>
  </p:notesMasterIdLst>
  <p:sldIdLst>
    <p:sldId id="599" r:id="rId3"/>
    <p:sldId id="259" r:id="rId4"/>
    <p:sldId id="264" r:id="rId5"/>
    <p:sldId id="303" r:id="rId6"/>
    <p:sldId id="320" r:id="rId7"/>
    <p:sldId id="68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B2E83"/>
    <a:srgbClr val="E8D3A2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254" autoAdjust="0"/>
    <p:restoredTop sz="96327"/>
  </p:normalViewPr>
  <p:slideViewPr>
    <p:cSldViewPr snapToGrid="0" snapToObjects="1" showGuides="1">
      <p:cViewPr varScale="1">
        <p:scale>
          <a:sx n="128" d="100"/>
          <a:sy n="128" d="100"/>
        </p:scale>
        <p:origin x="704" y="176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3B509-834C-9E4A-9A0F-AE989E5F16D1}" type="datetimeFigureOut">
              <a:rPr lang="en-US" smtClean="0"/>
              <a:t>9/27/20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6F771-1A75-9948-93E4-25C9702F9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99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dgetrf/CSS143B-2020Fall/blob/master/README.md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CB9A66-92CF-B64C-A545-E87FA03787F5}"/>
              </a:ext>
            </a:extLst>
          </p:cNvPr>
          <p:cNvSpPr txBox="1"/>
          <p:nvPr/>
        </p:nvSpPr>
        <p:spPr>
          <a:xfrm>
            <a:off x="3331779" y="3846786"/>
            <a:ext cx="3217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replace with my own drawing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73352A-7005-E749-945D-D556A3879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210" y="247995"/>
            <a:ext cx="8049579" cy="536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13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CSS143 Computer Programming (II)</a:t>
            </a:r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B63FE5-CCBD-FC44-A473-769802C4C1A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7744" y="1675249"/>
            <a:ext cx="8196210" cy="3254743"/>
          </a:xfrm>
        </p:spPr>
        <p:txBody>
          <a:bodyPr/>
          <a:lstStyle/>
          <a:p>
            <a:r>
              <a:rPr lang="en-US" dirty="0"/>
              <a:t>Dr. Peng Du </a:t>
            </a:r>
          </a:p>
          <a:p>
            <a:endParaRPr lang="en-US" dirty="0"/>
          </a:p>
          <a:p>
            <a:pPr lvl="1"/>
            <a:r>
              <a:rPr lang="en-US" dirty="0"/>
              <a:t>High performance computing</a:t>
            </a:r>
          </a:p>
          <a:p>
            <a:pPr lvl="2"/>
            <a:r>
              <a:rPr lang="en-US" dirty="0"/>
              <a:t>Matrix stuff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Cloud computing</a:t>
            </a:r>
          </a:p>
          <a:p>
            <a:pPr lvl="2"/>
            <a:r>
              <a:rPr lang="en-US" dirty="0"/>
              <a:t>Kubernetes, docker, </a:t>
            </a:r>
            <a:r>
              <a:rPr lang="en-US" dirty="0" err="1"/>
              <a:t>etc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Teaching </a:t>
            </a:r>
          </a:p>
          <a:p>
            <a:pPr lvl="2"/>
            <a:r>
              <a:rPr lang="en-US" dirty="0"/>
              <a:t>CSS 342 &amp;CSS 143</a:t>
            </a:r>
          </a:p>
          <a:p>
            <a:pPr lvl="2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175F689-4A00-9547-B0F1-4F4E1B4A9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BE0470-5B11-4541-BE40-131CAF7DC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415" y="1484024"/>
            <a:ext cx="2146792" cy="12075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20EFFD-DB30-0C47-BF4C-1BAEF0589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70" y="5817430"/>
            <a:ext cx="964971" cy="9649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E25B14-6A42-8947-B2C2-947D5E59AF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812" y="5893029"/>
            <a:ext cx="1133673" cy="9649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E3F072-3F66-8D4E-AF7B-8096C1060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4927" y="2932276"/>
            <a:ext cx="1729768" cy="9934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117503-A9EF-4F4D-96A4-ACEA5C7711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36027" y="6006665"/>
            <a:ext cx="1412000" cy="7376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7CB030-DD1C-4F4F-85B0-76EA850285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2349" b="26655"/>
          <a:stretch/>
        </p:blipFill>
        <p:spPr>
          <a:xfrm>
            <a:off x="6754927" y="4178425"/>
            <a:ext cx="1812057" cy="9240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23B41D2-C915-B742-9BB8-27142BB2BE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00572" y="683251"/>
            <a:ext cx="2166412" cy="52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52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3C2904-5507-D04A-81C5-B0913CA400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45596"/>
            <a:ext cx="8196210" cy="4015497"/>
          </a:xfrm>
        </p:spPr>
        <p:txBody>
          <a:bodyPr/>
          <a:lstStyle/>
          <a:p>
            <a:r>
              <a:rPr lang="en-US" dirty="0"/>
              <a:t>Syllabus</a:t>
            </a:r>
          </a:p>
          <a:p>
            <a:endParaRPr lang="en-US" dirty="0"/>
          </a:p>
          <a:p>
            <a:pPr lvl="1"/>
            <a:r>
              <a:rPr lang="en-US" sz="1800" dirty="0">
                <a:hlinkClick r:id="rId2"/>
              </a:rPr>
              <a:t>https://github.com/pdgetrf/CSS143B-2020Fall/blob/master/README.md</a:t>
            </a:r>
            <a:endParaRPr lang="en-US" sz="1800" dirty="0"/>
          </a:p>
          <a:p>
            <a:endParaRPr lang="en-US" dirty="0"/>
          </a:p>
          <a:p>
            <a:r>
              <a:rPr lang="en-US" dirty="0"/>
              <a:t>Canvas</a:t>
            </a:r>
          </a:p>
          <a:p>
            <a:pPr lvl="1"/>
            <a:r>
              <a:rPr lang="en-US" dirty="0"/>
              <a:t>Only used for notification and publishing grades</a:t>
            </a:r>
          </a:p>
          <a:p>
            <a:pPr lvl="1"/>
            <a:endParaRPr lang="en-US" dirty="0"/>
          </a:p>
          <a:p>
            <a:r>
              <a:rPr lang="en-US" dirty="0"/>
              <a:t>Discord</a:t>
            </a:r>
          </a:p>
          <a:p>
            <a:pPr lvl="1"/>
            <a:r>
              <a:rPr lang="en-US" dirty="0"/>
              <a:t>Invite: https://</a:t>
            </a:r>
            <a:r>
              <a:rPr lang="en-US" dirty="0" err="1"/>
              <a:t>discord.gg</a:t>
            </a:r>
            <a:r>
              <a:rPr lang="en-US" dirty="0"/>
              <a:t>/tQy6tZg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9F21F3-88B4-1F4D-99C0-26D7B094B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Info</a:t>
            </a:r>
          </a:p>
        </p:txBody>
      </p:sp>
    </p:spTree>
    <p:extLst>
      <p:ext uri="{BB962C8B-B14F-4D97-AF65-F5344CB8AC3E}">
        <p14:creationId xmlns:p14="http://schemas.microsoft.com/office/powerpoint/2010/main" val="191039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BF771F-BB64-EE4A-94F3-8258C0DEA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Info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31405DC-90F8-D348-901A-9947242CE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560" y="698642"/>
            <a:ext cx="5085769" cy="5686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0464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970CACA-275B-F54A-98B4-A9A309DC43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736725"/>
            <a:ext cx="8196210" cy="4749764"/>
          </a:xfrm>
        </p:spPr>
        <p:txBody>
          <a:bodyPr/>
          <a:lstStyle/>
          <a:p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Slides</a:t>
            </a:r>
          </a:p>
          <a:p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Demo Code from lecture</a:t>
            </a:r>
          </a:p>
          <a:p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15-min Quiz, open book</a:t>
            </a:r>
          </a:p>
          <a:p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Two midterms and one final (dates in syllabus) </a:t>
            </a:r>
          </a:p>
          <a:p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Hands on (lots of coding)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0B221F-C00B-4343-90E5-74BA65A48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Style</a:t>
            </a:r>
          </a:p>
        </p:txBody>
      </p:sp>
    </p:spTree>
    <p:extLst>
      <p:ext uri="{BB962C8B-B14F-4D97-AF65-F5344CB8AC3E}">
        <p14:creationId xmlns:p14="http://schemas.microsoft.com/office/powerpoint/2010/main" val="2115419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5446</TotalTime>
  <Words>104</Words>
  <Application>Microsoft Macintosh PowerPoint</Application>
  <PresentationFormat>On-screen Show (4:3)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Encode Sans Normal Black</vt:lpstr>
      <vt:lpstr>Open Sans</vt:lpstr>
      <vt:lpstr>Open Sans Light</vt:lpstr>
      <vt:lpstr>Uni Sans Regular</vt:lpstr>
      <vt:lpstr>Arial</vt:lpstr>
      <vt:lpstr>Calibri</vt:lpstr>
      <vt:lpstr>Lucida Grande</vt:lpstr>
      <vt:lpstr>Custom Design</vt:lpstr>
      <vt:lpstr>1_Custom Design</vt:lpstr>
      <vt:lpstr>PowerPoint Presentation</vt:lpstr>
      <vt:lpstr>CSS143 Computer Programming (II)</vt:lpstr>
      <vt:lpstr>Lecturer</vt:lpstr>
      <vt:lpstr>Class Info</vt:lpstr>
      <vt:lpstr>Class Info</vt:lpstr>
      <vt:lpstr>Lecture Style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Peng Du</cp:lastModifiedBy>
  <cp:revision>319</cp:revision>
  <cp:lastPrinted>2016-02-10T20:19:12Z</cp:lastPrinted>
  <dcterms:created xsi:type="dcterms:W3CDTF">2014-10-14T00:51:43Z</dcterms:created>
  <dcterms:modified xsi:type="dcterms:W3CDTF">2020-09-28T00:26:24Z</dcterms:modified>
</cp:coreProperties>
</file>